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6"/>
  </p:notesMasterIdLst>
  <p:sldIdLst>
    <p:sldId id="256" r:id="rId5"/>
    <p:sldId id="258" r:id="rId6"/>
    <p:sldId id="267" r:id="rId7"/>
    <p:sldId id="272" r:id="rId8"/>
    <p:sldId id="269" r:id="rId9"/>
    <p:sldId id="270" r:id="rId10"/>
    <p:sldId id="271" r:id="rId11"/>
    <p:sldId id="273" r:id="rId12"/>
    <p:sldId id="260" r:id="rId13"/>
    <p:sldId id="266" r:id="rId14"/>
    <p:sldId id="259" r:id="rId15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30" autoAdjust="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64" y="-128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2.png>
</file>

<file path=ppt/media/image3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18.01.2017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 err="1"/>
              <a:t>Bild</a:t>
            </a:r>
            <a:r>
              <a:rPr lang="de-DE" noProof="0" dirty="0"/>
              <a:t>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18.01.2017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12324" y="6253843"/>
            <a:ext cx="8300064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/>
              <a:t>t</a:t>
            </a: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18.01.2017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école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spécialisée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bernoise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| Bern University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of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Applied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Sciences</a:t>
            </a:r>
            <a:endParaRPr lang="de-DE" sz="1400" dirty="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Finale Präsentation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CS1 Task 14 Gruppe </a:t>
            </a:r>
            <a:r>
              <a:rPr lang="en-US" dirty="0" err="1"/>
              <a:t>Blau</a:t>
            </a:r>
            <a:endParaRPr lang="de-DE" dirty="0">
              <a:cs typeface="Lucida Sans"/>
            </a:endParaRP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▶"/>
            </a:pPr>
            <a:r>
              <a:rPr lang="de-DE" dirty="0"/>
              <a:t>Technik und Informatik / Medizininformatik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" b="17794"/>
          <a:stretch/>
        </p:blipFill>
        <p:spPr bwMode="auto">
          <a:xfrm>
            <a:off x="0" y="1693628"/>
            <a:ext cx="7632700" cy="2807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Inhaltsplatzhalter 1"/>
          <p:cNvSpPr>
            <a:spLocks noGrp="1"/>
          </p:cNvSpPr>
          <p:nvPr>
            <p:ph sz="half" idx="1"/>
          </p:nvPr>
        </p:nvSpPr>
        <p:spPr bwMode="auto">
          <a:xfrm>
            <a:off x="457200" y="1331913"/>
            <a:ext cx="11249025" cy="47879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Kommunikation wichtig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 err="1">
                <a:latin typeface="Lucida Sans" pitchFamily="34" charset="0"/>
              </a:rPr>
              <a:t>Designthinking</a:t>
            </a:r>
            <a:r>
              <a:rPr lang="de-CH" dirty="0">
                <a:latin typeface="Lucida Sans" pitchFamily="34" charset="0"/>
              </a:rPr>
              <a:t>-Phase </a:t>
            </a:r>
          </a:p>
          <a:p>
            <a:pPr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Learning </a:t>
            </a:r>
            <a:r>
              <a:rPr lang="de-CH" dirty="0" err="1">
                <a:latin typeface="Lucida Sans" pitchFamily="34" charset="0"/>
              </a:rPr>
              <a:t>by</a:t>
            </a:r>
            <a:r>
              <a:rPr lang="de-CH" dirty="0">
                <a:latin typeface="Lucida Sans" pitchFamily="34" charset="0"/>
              </a:rPr>
              <a:t> </a:t>
            </a:r>
            <a:r>
              <a:rPr lang="de-CH" dirty="0" err="1">
                <a:latin typeface="Lucida Sans" pitchFamily="34" charset="0"/>
              </a:rPr>
              <a:t>doing</a:t>
            </a:r>
            <a:r>
              <a:rPr lang="de-CH" dirty="0">
                <a:latin typeface="Lucida Sans" pitchFamily="34" charset="0"/>
              </a:rPr>
              <a:t>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Zuerst Klassen richtig definieren bevor Datenbank erstellen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Aufgaben von Anfang an ernst nehmen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Meetings effizienter gestallten 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Motivation</a:t>
            </a:r>
          </a:p>
          <a:p>
            <a:pPr eaLnBrk="1" hangingPunct="1">
              <a:buFont typeface="Lucida Grande" charset="0"/>
              <a:buChar char="▶"/>
            </a:pPr>
            <a:r>
              <a:rPr lang="de-CH" dirty="0">
                <a:latin typeface="Lucida Sans" pitchFamily="34" charset="0"/>
              </a:rPr>
              <a:t>Durchhaltevermögen</a:t>
            </a:r>
          </a:p>
          <a:p>
            <a:pPr eaLnBrk="1" hangingPunct="1">
              <a:buFont typeface="Lucida Grande" charset="0"/>
              <a:buChar char="▶"/>
            </a:pPr>
            <a:endParaRPr lang="de-CH" dirty="0">
              <a:latin typeface="Lucida Sans" pitchFamily="34" charset="0"/>
            </a:endParaRPr>
          </a:p>
          <a:p>
            <a:pPr eaLnBrk="1" hangingPunct="1">
              <a:buFont typeface="Lucida Grande" charset="0"/>
              <a:buChar char="▶"/>
            </a:pPr>
            <a:endParaRPr lang="de-CH" dirty="0">
              <a:latin typeface="Lucida Sans" pitchFamily="34" charset="0"/>
            </a:endParaRPr>
          </a:p>
          <a:p>
            <a:pPr eaLnBrk="1" hangingPunct="1">
              <a:buFont typeface="Lucida Grande" charset="0"/>
              <a:buChar char="▶"/>
            </a:pPr>
            <a:endParaRPr lang="de-CH" dirty="0">
              <a:latin typeface="Lucida Sans" pitchFamily="34" charset="0"/>
            </a:endParaRPr>
          </a:p>
          <a:p>
            <a:pPr marL="0" indent="0" eaLnBrk="1" hangingPunct="1">
              <a:buNone/>
            </a:pPr>
            <a:endParaRPr lang="de-CH" dirty="0">
              <a:latin typeface="Lucida Sans" pitchFamily="34" charset="0"/>
            </a:endParaRPr>
          </a:p>
          <a:p>
            <a:pPr marL="0" indent="0" eaLnBrk="1" hangingPunct="1">
              <a:buNone/>
            </a:pPr>
            <a:endParaRPr lang="de-CH" dirty="0">
              <a:latin typeface="Lucida Sans" pitchFamily="34" charset="0"/>
            </a:endParaRPr>
          </a:p>
        </p:txBody>
      </p:sp>
      <p:sp>
        <p:nvSpPr>
          <p:cNvPr id="10243" name="Titel 2"/>
          <p:cNvSpPr>
            <a:spLocks noGrp="1"/>
          </p:cNvSpPr>
          <p:nvPr>
            <p:ph type="ctrTitle"/>
          </p:nvPr>
        </p:nvSpPr>
        <p:spPr bwMode="auto">
          <a:xfrm>
            <a:off x="457200" y="360363"/>
            <a:ext cx="11249025" cy="53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</a:rPr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718703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  <a:cs typeface="Lucida Sans Unicode" pitchFamily="34" charset="0"/>
              </a:rPr>
              <a:t>Danke für Ihre Aufmerksamkeit</a:t>
            </a:r>
          </a:p>
        </p:txBody>
      </p:sp>
      <p:sp>
        <p:nvSpPr>
          <p:cNvPr id="8195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  <a:cs typeface="Lucida Sans Unicode" pitchFamily="34" charset="0"/>
              </a:rPr>
              <a:t>Vorführung der Webapplikation</a:t>
            </a:r>
          </a:p>
        </p:txBody>
      </p:sp>
      <p:sp>
        <p:nvSpPr>
          <p:cNvPr id="9219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7-01-18 at 14-53-52 (convert-video-online.com).wmv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0442" y="318052"/>
            <a:ext cx="9016780" cy="6011186"/>
          </a:xfrm>
        </p:spPr>
      </p:pic>
    </p:spTree>
    <p:extLst>
      <p:ext uri="{BB962C8B-B14F-4D97-AF65-F5344CB8AC3E}">
        <p14:creationId xmlns:p14="http://schemas.microsoft.com/office/powerpoint/2010/main" val="316664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Review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2260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Ziel:</a:t>
            </a:r>
          </a:p>
          <a:p>
            <a:pPr lvl="1"/>
            <a:r>
              <a:rPr lang="de-CH" dirty="0"/>
              <a:t>Datenbankanbindung</a:t>
            </a:r>
          </a:p>
          <a:p>
            <a:pPr lvl="1"/>
            <a:r>
              <a:rPr lang="de-CH" dirty="0"/>
              <a:t>Benutzeroberfläche mit </a:t>
            </a:r>
            <a:r>
              <a:rPr lang="de-CH" dirty="0" err="1"/>
              <a:t>Vaadin</a:t>
            </a:r>
            <a:endParaRPr lang="de-CH" dirty="0"/>
          </a:p>
          <a:p>
            <a:pPr lvl="1"/>
            <a:r>
              <a:rPr lang="de-CH" dirty="0"/>
              <a:t>Klassen erstellen</a:t>
            </a:r>
          </a:p>
          <a:p>
            <a:pPr lvl="1"/>
            <a:endParaRPr lang="de-CH" dirty="0"/>
          </a:p>
          <a:p>
            <a:r>
              <a:rPr lang="de-CH" dirty="0"/>
              <a:t>Durchführung:</a:t>
            </a:r>
          </a:p>
          <a:p>
            <a:pPr lvl="1"/>
            <a:r>
              <a:rPr lang="de-CH" dirty="0"/>
              <a:t>Verlief nach Plan</a:t>
            </a:r>
          </a:p>
          <a:p>
            <a:pPr lvl="1"/>
            <a:r>
              <a:rPr lang="de-CH" dirty="0"/>
              <a:t>Aufgaben unschön verteilt</a:t>
            </a:r>
          </a:p>
          <a:p>
            <a:pPr lvl="1"/>
            <a:r>
              <a:rPr lang="de-CH" dirty="0"/>
              <a:t>Ziele zum Teil nicht erreicht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Sprint 1</a:t>
            </a:r>
          </a:p>
        </p:txBody>
      </p:sp>
    </p:spTree>
    <p:extLst>
      <p:ext uri="{BB962C8B-B14F-4D97-AF65-F5344CB8AC3E}">
        <p14:creationId xmlns:p14="http://schemas.microsoft.com/office/powerpoint/2010/main" val="3773182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Ziel: </a:t>
            </a:r>
          </a:p>
          <a:p>
            <a:pPr lvl="1"/>
            <a:r>
              <a:rPr lang="de-CH" dirty="0"/>
              <a:t>Verbesserungsarbeiten an Sprint 1</a:t>
            </a:r>
          </a:p>
          <a:p>
            <a:pPr lvl="1"/>
            <a:r>
              <a:rPr lang="de-CH" dirty="0"/>
              <a:t>Daten aus Datenbank in Java herauslesen</a:t>
            </a:r>
          </a:p>
          <a:p>
            <a:pPr lvl="1"/>
            <a:r>
              <a:rPr lang="de-CH" dirty="0"/>
              <a:t>Klassenassoziationen</a:t>
            </a:r>
          </a:p>
          <a:p>
            <a:pPr lvl="1"/>
            <a:endParaRPr lang="de-CH" dirty="0"/>
          </a:p>
          <a:p>
            <a:r>
              <a:rPr lang="de-CH" dirty="0"/>
              <a:t>Durchführung:</a:t>
            </a:r>
          </a:p>
          <a:p>
            <a:pPr lvl="1"/>
            <a:r>
              <a:rPr lang="de-CH" dirty="0"/>
              <a:t>Mehr Zeit beansprucht als eingeplant</a:t>
            </a:r>
          </a:p>
          <a:p>
            <a:pPr lvl="1"/>
            <a:r>
              <a:rPr lang="de-CH" dirty="0"/>
              <a:t>Problem mit Datenherauslesen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Sprint 2</a:t>
            </a:r>
          </a:p>
        </p:txBody>
      </p:sp>
    </p:spTree>
    <p:extLst>
      <p:ext uri="{BB962C8B-B14F-4D97-AF65-F5344CB8AC3E}">
        <p14:creationId xmlns:p14="http://schemas.microsoft.com/office/powerpoint/2010/main" val="25394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Ziel:</a:t>
            </a:r>
          </a:p>
          <a:p>
            <a:pPr lvl="1"/>
            <a:r>
              <a:rPr lang="de-CH" dirty="0"/>
              <a:t>Daten für Benutzeroberfläche nutzbar machen</a:t>
            </a:r>
          </a:p>
          <a:p>
            <a:pPr lvl="1"/>
            <a:r>
              <a:rPr lang="de-CH" dirty="0"/>
              <a:t>Werte in Datenbank aufbereiten</a:t>
            </a:r>
          </a:p>
          <a:p>
            <a:pPr lvl="1"/>
            <a:endParaRPr lang="de-CH" dirty="0"/>
          </a:p>
          <a:p>
            <a:r>
              <a:rPr lang="de-CH" dirty="0"/>
              <a:t>Durchführung:</a:t>
            </a:r>
          </a:p>
          <a:p>
            <a:pPr lvl="1"/>
            <a:r>
              <a:rPr lang="de-CH" dirty="0"/>
              <a:t>Struktur der Klassen und Datenbank umstellen (Datenbank generieren lassen)</a:t>
            </a:r>
          </a:p>
          <a:p>
            <a:pPr lvl="1"/>
            <a:r>
              <a:rPr lang="de-CH" dirty="0"/>
              <a:t>Daten herauslesen</a:t>
            </a:r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Scrum</a:t>
            </a:r>
            <a:r>
              <a:rPr lang="de-CH" dirty="0"/>
              <a:t> Sprint 3</a:t>
            </a:r>
          </a:p>
        </p:txBody>
      </p:sp>
    </p:spTree>
    <p:extLst>
      <p:ext uri="{BB962C8B-B14F-4D97-AF65-F5344CB8AC3E}">
        <p14:creationId xmlns:p14="http://schemas.microsoft.com/office/powerpoint/2010/main" val="2076749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Weniger erreicht als vorgenommen</a:t>
            </a:r>
          </a:p>
          <a:p>
            <a:r>
              <a:rPr lang="de-CH" dirty="0"/>
              <a:t>Alle in der Gruppen haben ihren Beitrag geleistet</a:t>
            </a:r>
          </a:p>
          <a:p>
            <a:r>
              <a:rPr lang="de-CH" dirty="0"/>
              <a:t>Neue Vorgehensweise braucht zuerst </a:t>
            </a:r>
            <a:r>
              <a:rPr lang="de-CH" dirty="0" err="1"/>
              <a:t>Einlebungszeit</a:t>
            </a:r>
            <a:endParaRPr lang="de-CH" dirty="0"/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/>
              <a:t>Rückblick</a:t>
            </a:r>
          </a:p>
        </p:txBody>
      </p:sp>
    </p:spTree>
    <p:extLst>
      <p:ext uri="{BB962C8B-B14F-4D97-AF65-F5344CB8AC3E}">
        <p14:creationId xmlns:p14="http://schemas.microsoft.com/office/powerpoint/2010/main" val="2549577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Inhaltsplatzhalt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275777671"/>
              </p:ext>
            </p:extLst>
          </p:nvPr>
        </p:nvGraphicFramePr>
        <p:xfrm>
          <a:off x="457200" y="1331913"/>
          <a:ext cx="11249026" cy="4587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6245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6245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Person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Arbeit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48684">
                <a:tc>
                  <a:txBody>
                    <a:bodyPr/>
                    <a:lstStyle/>
                    <a:p>
                      <a:r>
                        <a:rPr lang="de-CH" dirty="0"/>
                        <a:t>Claudia</a:t>
                      </a:r>
                      <a:r>
                        <a:rPr lang="de-CH" baseline="0" dirty="0"/>
                        <a:t> Telesca 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err="1"/>
                        <a:t>Vaadin</a:t>
                      </a:r>
                      <a:r>
                        <a:rPr lang="de-CH" dirty="0"/>
                        <a:t> GUI,</a:t>
                      </a:r>
                      <a:r>
                        <a:rPr lang="de-CH" baseline="0" dirty="0"/>
                        <a:t>  </a:t>
                      </a:r>
                      <a:r>
                        <a:rPr lang="de-CH" baseline="0" dirty="0" err="1"/>
                        <a:t>Persistence</a:t>
                      </a:r>
                      <a:r>
                        <a:rPr lang="de-CH" baseline="0" dirty="0"/>
                        <a:t>, Daten aus Datenbank in GUI anzeigen, MVC 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Patrick Jolo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err="1"/>
                        <a:t>Vaadin</a:t>
                      </a:r>
                      <a:r>
                        <a:rPr lang="de-CH" baseline="0" dirty="0"/>
                        <a:t> GUI (Verbindungen der einzelnen Views), Daten aus Datenbank in GUI anzeigen, MVC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/>
                        <a:t>Niveadha</a:t>
                      </a:r>
                      <a:r>
                        <a:rPr lang="de-CH" baseline="0" dirty="0"/>
                        <a:t> </a:t>
                      </a:r>
                      <a:r>
                        <a:rPr lang="de-CH" baseline="0" dirty="0" err="1"/>
                        <a:t>Kanagarasa</a:t>
                      </a:r>
                      <a:r>
                        <a:rPr lang="de-CH" baseline="0" dirty="0"/>
                        <a:t> 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JPA Connection, Verbindung von Datenbank zu </a:t>
                      </a:r>
                      <a:r>
                        <a:rPr lang="de-CH" dirty="0" err="1"/>
                        <a:t>Eclipse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Remy</a:t>
                      </a:r>
                      <a:r>
                        <a:rPr lang="de-CH" baseline="0" dirty="0"/>
                        <a:t> Lam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Datenbank</a:t>
                      </a:r>
                      <a:r>
                        <a:rPr lang="de-CH" baseline="0" dirty="0"/>
                        <a:t> aufsetzen, Daten in Datenbank eingefügt, </a:t>
                      </a:r>
                      <a:r>
                        <a:rPr lang="de-CH" dirty="0"/>
                        <a:t>Verbindung von Datenbank zu </a:t>
                      </a:r>
                      <a:r>
                        <a:rPr lang="de-CH" dirty="0" err="1"/>
                        <a:t>Eclipse</a:t>
                      </a:r>
                      <a:endParaRPr lang="de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/>
                        <a:t>Pascal</a:t>
                      </a:r>
                      <a:r>
                        <a:rPr lang="de-CH" baseline="0" dirty="0"/>
                        <a:t> </a:t>
                      </a:r>
                      <a:r>
                        <a:rPr lang="de-CH" baseline="0" dirty="0" err="1"/>
                        <a:t>Dittli</a:t>
                      </a:r>
                      <a:r>
                        <a:rPr lang="de-CH" baseline="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Datenbank aufsetzen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baseline="0" dirty="0"/>
                        <a:t>Fabian Kammermann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err="1"/>
                        <a:t>Associations</a:t>
                      </a:r>
                      <a:r>
                        <a:rPr lang="de-CH" dirty="0"/>
                        <a:t> der einzelnen Klassen</a:t>
                      </a:r>
                      <a:r>
                        <a:rPr lang="de-CH" baseline="0" dirty="0"/>
                        <a:t> +</a:t>
                      </a:r>
                      <a:r>
                        <a:rPr lang="de-CH" dirty="0"/>
                        <a:t> Verbesserungen/Korrekturen des Codes vorgenommen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err="1"/>
                        <a:t>Burcu</a:t>
                      </a:r>
                      <a:r>
                        <a:rPr lang="de-CH" baseline="0" dirty="0"/>
                        <a:t> Sevinc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Grundbaustein der Klasse erstellt,</a:t>
                      </a:r>
                      <a:r>
                        <a:rPr lang="de-CH" baseline="0" dirty="0"/>
                        <a:t> </a:t>
                      </a:r>
                      <a:r>
                        <a:rPr lang="de-CH" dirty="0"/>
                        <a:t>Daten in Datenbank eingefügt,</a:t>
                      </a:r>
                      <a:r>
                        <a:rPr lang="de-CH" baseline="0" dirty="0"/>
                        <a:t> </a:t>
                      </a:r>
                      <a:r>
                        <a:rPr lang="de-CH" dirty="0"/>
                        <a:t>Code </a:t>
                      </a:r>
                      <a:r>
                        <a:rPr lang="de-CH" dirty="0" err="1"/>
                        <a:t>review</a:t>
                      </a:r>
                      <a:r>
                        <a:rPr lang="de-CH" dirty="0"/>
                        <a:t> -&gt; Vorschläge/Korrekturen und Verbesserungen vorgenommen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10243" name="Titel 2"/>
          <p:cNvSpPr>
            <a:spLocks noGrp="1"/>
          </p:cNvSpPr>
          <p:nvPr>
            <p:ph type="ctrTitle"/>
          </p:nvPr>
        </p:nvSpPr>
        <p:spPr bwMode="auto">
          <a:xfrm>
            <a:off x="457200" y="360363"/>
            <a:ext cx="11249025" cy="53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 dirty="0">
                <a:latin typeface="Lucida Sans" pitchFamily="34" charset="0"/>
              </a:rPr>
              <a:t>Wer hat was gemacht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orlage_Powerpoint-Praesentation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Betriebsystem xmlns="238ac175-5152-443e-bf42-417a27926292">Windows/Mac</Betriebsystem>
    <Office_x002d_Version xmlns="238ac175-5152-443e-bf42-417a27926292">Office 2010/2011</Office_x002d_Version>
    <Kategorie xmlns="238ac175-5152-443e-bf42-417a27926292">Powerpoint</Kategori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A4279409C3118409D418E682AEFAFB0" ma:contentTypeVersion="3" ma:contentTypeDescription="Ein neues Dokument erstellen." ma:contentTypeScope="" ma:versionID="101028ed2a8124309b77afe37cae3487">
  <xsd:schema xmlns:xsd="http://www.w3.org/2001/XMLSchema" xmlns:p="http://schemas.microsoft.com/office/2006/metadata/properties" xmlns:ns2="238ac175-5152-443e-bf42-417a27926292" targetNamespace="http://schemas.microsoft.com/office/2006/metadata/properties" ma:root="true" ma:fieldsID="20db5ee339a7a41ccd05188cc98320bc" ns2:_="">
    <xsd:import namespace="238ac175-5152-443e-bf42-417a27926292"/>
    <xsd:element name="properties">
      <xsd:complexType>
        <xsd:sequence>
          <xsd:element name="documentManagement">
            <xsd:complexType>
              <xsd:all>
                <xsd:element ref="ns2:Kategorie" minOccurs="0"/>
                <xsd:element ref="ns2:Betriebsystem" minOccurs="0"/>
                <xsd:element ref="ns2:Office_x002d_Version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238ac175-5152-443e-bf42-417a27926292" elementFormDefault="qualified">
    <xsd:import namespace="http://schemas.microsoft.com/office/2006/documentManagement/types"/>
    <xsd:element name="Kategorie" ma:index="8" nillable="true" ma:displayName="Kategorie" ma:default="Word" ma:format="Dropdown" ma:internalName="Kategorie">
      <xsd:simpleType>
        <xsd:restriction base="dms:Choice">
          <xsd:enumeration value="Word"/>
          <xsd:enumeration value="Powerpoint"/>
          <xsd:enumeration value="Anleitungen"/>
          <xsd:enumeration value="Open Office / Libre Office"/>
        </xsd:restriction>
      </xsd:simpleType>
    </xsd:element>
    <xsd:element name="Betriebsystem" ma:index="9" nillable="true" ma:displayName="Betriebsystem" ma:default="Windows" ma:format="Dropdown" ma:internalName="Betriebsystem">
      <xsd:simpleType>
        <xsd:restriction base="dms:Choice">
          <xsd:enumeration value="Windows"/>
          <xsd:enumeration value="Mac"/>
          <xsd:enumeration value="Windows/Mac"/>
        </xsd:restriction>
      </xsd:simpleType>
    </xsd:element>
    <xsd:element name="Office_x002d_Version" ma:index="10" nillable="true" ma:displayName="Office-Version" ma:default="Office 2010" ma:format="Dropdown" ma:internalName="Office_x002d_Version">
      <xsd:simpleType>
        <xsd:restriction base="dms:Choice">
          <xsd:enumeration value="Office 2010"/>
          <xsd:enumeration value="Office 2011"/>
          <xsd:enumeration value="Office 2010/2011"/>
          <xsd:enumeration value="Open Office / Libre Office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F09E12DB-F876-4C59-A411-726D3126721E}">
  <ds:schemaRefs>
    <ds:schemaRef ds:uri="238ac175-5152-443e-bf42-417a27926292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CE40E7B-A2C7-4778-9F2A-6D23000DC7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77F83F2-8BF7-47B6-B01C-8F4E00C9C9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8ac175-5152-443e-bf42-417a27926292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Vorlage_Powerpoint-Praesentation_16-9.potx</Template>
  <TotalTime>0</TotalTime>
  <Words>241</Words>
  <Application>Microsoft Office PowerPoint</Application>
  <PresentationFormat>Benutzerdefiniert</PresentationFormat>
  <Paragraphs>66</Paragraphs>
  <Slides>11</Slides>
  <Notes>0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2" baseType="lpstr">
      <vt:lpstr>Vorlage_Powerpoint-Praesentation_16-9</vt:lpstr>
      <vt:lpstr>Finale Präsentation</vt:lpstr>
      <vt:lpstr>Vorführung der Webapplikation</vt:lpstr>
      <vt:lpstr>PowerPoint-Präsentation</vt:lpstr>
      <vt:lpstr>Scrum Review</vt:lpstr>
      <vt:lpstr>Scrum Sprint 1</vt:lpstr>
      <vt:lpstr>Scrum Sprint 2</vt:lpstr>
      <vt:lpstr>Scrum Sprint 3</vt:lpstr>
      <vt:lpstr>Rückblick</vt:lpstr>
      <vt:lpstr>Wer hat was gemacht</vt:lpstr>
      <vt:lpstr>Fazit</vt:lpstr>
      <vt:lpstr>Danke für Ihre Aufmerksamkeit</vt:lpstr>
    </vt:vector>
  </TitlesOfParts>
  <Company>Berner Fachhochschule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Vorlage_Powerpoint-Präsentation_16-9</dc:title>
  <dc:creator>Gloor Manuela</dc:creator>
  <cp:lastModifiedBy>Patrick Jolo</cp:lastModifiedBy>
  <cp:revision>19</cp:revision>
  <cp:lastPrinted>2013-08-23T11:57:04Z</cp:lastPrinted>
  <dcterms:created xsi:type="dcterms:W3CDTF">2013-08-23T12:02:17Z</dcterms:created>
  <dcterms:modified xsi:type="dcterms:W3CDTF">2017-01-18T14:08:57Z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0x0101003A4279409C3118409D418E682AEFAFB0</vt:lpwstr>
  </property>
</Properties>
</file>